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9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0090"/>
            <a:ext cx="7772400" cy="1470025"/>
          </a:xfrm>
        </p:spPr>
        <p:txBody>
          <a:bodyPr/>
          <a:lstStyle/>
          <a:p>
            <a:r>
              <a:rPr lang="en-US" cap="small" dirty="0" smtClean="0">
                <a:solidFill>
                  <a:schemeClr val="tx2"/>
                </a:solidFill>
              </a:rPr>
              <a:t>What </a:t>
            </a:r>
            <a:r>
              <a:rPr lang="en-US" cap="small" dirty="0">
                <a:solidFill>
                  <a:schemeClr val="tx2"/>
                </a:solidFill>
              </a:rPr>
              <a:t>i</a:t>
            </a:r>
            <a:r>
              <a:rPr lang="en-US" cap="small" dirty="0" smtClean="0">
                <a:solidFill>
                  <a:schemeClr val="tx2"/>
                </a:solidFill>
              </a:rPr>
              <a:t>s a Stock?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052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3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459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Stock Questions: True or False?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1960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Stocks represent ownership in a corporation.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People who invest in stocks cannot loser their money.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Mark bought 100 shares of Intel stock. Each share sold for $35.50. If no fees were involved, Mark paid $3,550 for the shares.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The price people pay for a stock is called a dividend.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The closing price for a share of Wal-Mart stock was $37.25. This means that the price of the share was $37 and one-quarter of a dollar. One quarter of a dollar is $0.20.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People who own stocks are guaranteed a return on the money they have invested in stocks.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The only way stockholders make money is through dividend payments while they own the stock.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One way stockholders make money is by selling their stock for more money than they paid for it.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Stockholders can reduce the risk on their stock investment by diversifying their portfolios.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The New York Stock Exchange is the only place where people can buy and sell stocks.</a:t>
            </a:r>
            <a:endParaRPr lang="en-US" sz="1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3 – What is a Stock?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3.1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Activity 3.1: Certificate of Ownership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3 – What is a Stock?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11" name="Content Placeholder 10" descr="LEI ch. 03 Activity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0059" y="1828800"/>
            <a:ext cx="5721341" cy="4114800"/>
          </a:xfrm>
        </p:spPr>
      </p:pic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3.2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224</Words>
  <Application>Microsoft Macintosh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What is a Stock?</vt:lpstr>
      <vt:lpstr>Stock Questions: True or False?</vt:lpstr>
      <vt:lpstr>Activity 3.1: Certificate of Ownership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2012-09-25T17:58:13Z</dcterms:modified>
</cp:coreProperties>
</file>