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2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5665"/>
            <a:ext cx="7772400" cy="1470025"/>
          </a:xfrm>
        </p:spPr>
        <p:txBody>
          <a:bodyPr/>
          <a:lstStyle/>
          <a:p>
            <a:r>
              <a:rPr lang="en-US" cap="small" dirty="0" smtClean="0">
                <a:solidFill>
                  <a:schemeClr val="tx2"/>
                </a:solidFill>
              </a:rPr>
              <a:t>Finding Financial </a:t>
            </a:r>
            <a:br>
              <a:rPr lang="en-US" cap="small" dirty="0" smtClean="0">
                <a:solidFill>
                  <a:schemeClr val="tx2"/>
                </a:solidFill>
              </a:rPr>
            </a:br>
            <a:r>
              <a:rPr lang="en-US" cap="small" dirty="0" smtClean="0">
                <a:solidFill>
                  <a:schemeClr val="tx2"/>
                </a:solidFill>
              </a:rPr>
              <a:t>Information Online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433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4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840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Stock listing: Boeing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11" descr="LEI ch. 04 source file Boeing Company list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8229600" cy="3205037"/>
          </a:xfrm>
        </p:spPr>
      </p:pic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4 – Finding Financial Information Online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4.1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Mutual fund listing: Small-cap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10" descr="LEI ch. 04 source file Vanguard list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42160"/>
            <a:ext cx="8229600" cy="3291840"/>
          </a:xfrm>
        </p:spPr>
      </p:pic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4 – Finding Financial Information Online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4.2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Bond listing: Sprint Nextel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4 – Finding Financial Information Online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280506"/>
              </p:ext>
            </p:extLst>
          </p:nvPr>
        </p:nvGraphicFramePr>
        <p:xfrm>
          <a:off x="457200" y="2286000"/>
          <a:ext cx="8229600" cy="3718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32509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OVERVIEW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Price: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118.00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Coupon (%):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9.250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Maturity Date: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15-Apr-2022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Yield to Maturity</a:t>
                      </a:r>
                      <a:r>
                        <a:rPr lang="en-US" sz="1600" baseline="0" dirty="0" smtClean="0"/>
                        <a:t> (%):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6.884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 Yield (%):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7.839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Rating from Rating Service: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BB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Coupon Payment Frequency: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Semi-Annual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First Coupon Date: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15-Oct-1992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Type: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Corporate</a:t>
                      </a:r>
                      <a:endParaRPr lang="en-US" sz="1600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Callable: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17526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SPRINT NEXTEL CORP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18288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/>
              <a:t>As of 22-Dec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4.3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116</Words>
  <Application>Microsoft Macintosh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Finding Financial  Information Online</vt:lpstr>
      <vt:lpstr>Stock listing: Boeing</vt:lpstr>
      <vt:lpstr>Mutual fund listing: Small-cap</vt:lpstr>
      <vt:lpstr>Bond listing: Sprint Nextel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2012-09-25T17:58:48Z</dcterms:modified>
</cp:coreProperties>
</file>