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85" r:id="rId2"/>
    <p:sldId id="286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3" autoAdjust="0"/>
    <p:restoredTop sz="94647" autoAdjust="0"/>
  </p:normalViewPr>
  <p:slideViewPr>
    <p:cSldViewPr>
      <p:cViewPr varScale="1">
        <p:scale>
          <a:sx n="141" d="100"/>
          <a:sy n="141" d="100"/>
        </p:scale>
        <p:origin x="-1096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09008F-EC35-4884-8F0A-34069903515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4891B6-D858-41E9-98ED-E997806190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4200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2954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438400"/>
            <a:ext cx="8229600" cy="3687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457200" y="6172200"/>
            <a:ext cx="82296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 userDrawn="1"/>
        </p:nvSpPr>
        <p:spPr>
          <a:xfrm>
            <a:off x="533400" y="6324600"/>
            <a:ext cx="8077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0" i="0" kern="1200" cap="small" baseline="0" dirty="0" smtClean="0">
                <a:solidFill>
                  <a:schemeClr val="tx2"/>
                </a:solidFill>
                <a:latin typeface="Century" pitchFamily="18" charset="0"/>
                <a:ea typeface="+mn-ea"/>
                <a:cs typeface="Times New Roman" pitchFamily="18" charset="0"/>
              </a:rPr>
              <a:t>Learning, Earning, and Investing for a New Generation © Council for Economic Education, New York, NY</a:t>
            </a:r>
            <a:endParaRPr lang="en-US" sz="1100" b="0" i="0" cap="small" baseline="0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000" b="1" kern="1200">
          <a:solidFill>
            <a:schemeClr val="tx1"/>
          </a:solidFill>
          <a:latin typeface="Century" pitchFamily="18" charset="0"/>
          <a:ea typeface="+mj-ea"/>
          <a:cs typeface="Times New Roman" pitchFamily="18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entury" pitchFamily="18" charset="0"/>
          <a:ea typeface="+mn-ea"/>
          <a:cs typeface="Times New Roman" pitchFamily="18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Lucida Grande"/>
        <a:buChar char="■"/>
        <a:defRPr sz="2000" kern="1200">
          <a:solidFill>
            <a:schemeClr val="tx1"/>
          </a:solidFill>
          <a:latin typeface="Century" pitchFamily="18" charset="0"/>
          <a:ea typeface="+mn-ea"/>
          <a:cs typeface="Times New Roman" pitchFamily="18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Century" pitchFamily="18" charset="0"/>
          <a:ea typeface="+mn-ea"/>
          <a:cs typeface="Times New Roman" pitchFamily="18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Century" pitchFamily="18" charset="0"/>
          <a:ea typeface="+mn-ea"/>
          <a:cs typeface="Times New Roman" pitchFamily="18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400" kern="1200">
          <a:solidFill>
            <a:schemeClr val="tx1"/>
          </a:solidFill>
          <a:latin typeface="Century" pitchFamily="18" charset="0"/>
          <a:ea typeface="+mn-ea"/>
          <a:cs typeface="Times New Roman" pitchFamily="18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30090"/>
            <a:ext cx="7772400" cy="1470025"/>
          </a:xfrm>
        </p:spPr>
        <p:txBody>
          <a:bodyPr>
            <a:normAutofit/>
          </a:bodyPr>
          <a:lstStyle/>
          <a:p>
            <a:r>
              <a:rPr lang="en-US" sz="3800" cap="small" dirty="0" smtClean="0">
                <a:solidFill>
                  <a:schemeClr val="tx2"/>
                </a:solidFill>
              </a:rPr>
              <a:t>What are Stock Markets?</a:t>
            </a:r>
            <a:endParaRPr lang="en-US" sz="3800" cap="small" dirty="0">
              <a:solidFill>
                <a:schemeClr val="tx2"/>
              </a:solidFill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609600" y="2061865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609600" y="3052465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762000" y="1524000"/>
            <a:ext cx="2895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cap="small" dirty="0" smtClean="0">
                <a:solidFill>
                  <a:schemeClr val="tx2"/>
                </a:solidFill>
                <a:latin typeface="Century" pitchFamily="18" charset="0"/>
              </a:rPr>
              <a:t>Lesson 7</a:t>
            </a:r>
            <a:endParaRPr lang="en-US" sz="2400" cap="small" dirty="0">
              <a:solidFill>
                <a:schemeClr val="tx2"/>
              </a:solidFill>
              <a:latin typeface="Century" pitchFamily="18" charset="0"/>
            </a:endParaRPr>
          </a:p>
        </p:txBody>
      </p:sp>
      <p:pic>
        <p:nvPicPr>
          <p:cNvPr id="9" name="Picture 8" descr="4photo graphic-blk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3104" y="3459480"/>
            <a:ext cx="6864096" cy="17221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0" dirty="0" smtClean="0">
                <a:latin typeface="B New Century Schlbk Bold"/>
                <a:cs typeface="B New Century Schlbk Bold"/>
              </a:rPr>
              <a:t>Overview of the Market for Stocks</a:t>
            </a:r>
            <a:endParaRPr lang="en-US" sz="3200" b="0" dirty="0">
              <a:latin typeface="B New Century Schlbk Bold"/>
              <a:cs typeface="B New Century Schlbk Bold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144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62000" y="38100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7 – What are Stock Markets?</a:t>
            </a:r>
            <a:endParaRPr lang="en-US" sz="24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pic>
        <p:nvPicPr>
          <p:cNvPr id="13" name="Content Placeholder 12" descr="LEI ch. 07 source file for diagram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t="7381"/>
          <a:stretch>
            <a:fillRect/>
          </a:stretch>
        </p:blipFill>
        <p:spPr>
          <a:xfrm>
            <a:off x="2133600" y="1663432"/>
            <a:ext cx="4876800" cy="4370950"/>
          </a:xfrm>
        </p:spPr>
      </p:pic>
      <p:sp>
        <p:nvSpPr>
          <p:cNvPr id="8" name="TextBox 7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7.1</a:t>
            </a:r>
            <a:endParaRPr lang="en-US" sz="1000" cap="small" dirty="0"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1441</TotalTime>
  <Words>23</Words>
  <Application>Microsoft Macintosh PowerPoint</Application>
  <PresentationFormat>On-screen Show (4:3)</PresentationFormat>
  <Paragraphs>5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What are Stock Markets?</vt:lpstr>
      <vt:lpstr>Overview of the Market for Stocks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Carey</dc:creator>
  <cp:lastModifiedBy>Michelle Eilers</cp:lastModifiedBy>
  <cp:revision>118</cp:revision>
  <dcterms:created xsi:type="dcterms:W3CDTF">2012-09-12T16:50:05Z</dcterms:created>
  <dcterms:modified xsi:type="dcterms:W3CDTF">2012-09-25T18:00:49Z</dcterms:modified>
</cp:coreProperties>
</file>