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19" r:id="rId2"/>
    <p:sldId id="320" r:id="rId3"/>
    <p:sldId id="321" r:id="rId4"/>
    <p:sldId id="322" r:id="rId5"/>
    <p:sldId id="32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3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30090"/>
            <a:ext cx="7772400" cy="1470025"/>
          </a:xfrm>
        </p:spPr>
        <p:txBody>
          <a:bodyPr>
            <a:normAutofit/>
          </a:bodyPr>
          <a:lstStyle/>
          <a:p>
            <a:r>
              <a:rPr lang="en-US" cap="small" dirty="0" smtClean="0">
                <a:solidFill>
                  <a:schemeClr val="tx2"/>
                </a:solidFill>
              </a:rPr>
              <a:t>Researching Companies</a:t>
            </a:r>
            <a:endParaRPr lang="en-US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052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11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9" name="Picture 8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459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Thinking Economically About</a:t>
            </a:r>
            <a:br>
              <a:rPr lang="en-US" sz="2800" b="0" dirty="0" smtClean="0">
                <a:latin typeface="B New Century Schlbk Bold"/>
                <a:cs typeface="B New Century Schlbk Bold"/>
              </a:rPr>
            </a:br>
            <a:r>
              <a:rPr lang="en-US" sz="2800" b="0" dirty="0" smtClean="0">
                <a:latin typeface="B New Century Schlbk Bold"/>
                <a:cs typeface="B New Century Schlbk Bold"/>
              </a:rPr>
              <a:t>Researching Stocks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196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200" dirty="0" smtClean="0"/>
              <a:t>Investors face scarcity: Investors’ time is limited while the information available regarding stocks is vast.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Here are some recommendations to consider: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Recognize that you cannot know it all.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Select a few companies to research. Then follow their progress closely.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Find a few good sources of information about stocks. Many online sources have great data and are easy and fast to use.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Stop looking for new information when you think the benefits received from more information are less than the costs of additional research.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11 – Researching Companies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11.1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Surprises Are Rare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196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sz="2200" dirty="0" smtClean="0"/>
              <a:t>Many individuals spend a great deal of time and effort trying to find companies whose stock prices might increase faster than average for the market.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Many financial institutions – brokerage companies, banks, life insurance companies – spend even more time and effort trying to identify companies whose stock prices might increase faster than average for the market.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It is very difficult to earn unusual gains in the stock market because most of the information about most companies is already know.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People who earn above-average returns from their stocks are usually surprised. But it is hard even for experienced investors to find surprises in the market.</a:t>
            </a:r>
            <a:endParaRPr lang="en-US" sz="1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11 – Researching Companies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11.2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Fundamental Analysis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196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Fundamental stock analysts examine the basic performance of a company and use results to make investment decisions.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They pay special attention to these factors: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Size of the company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Changes in sales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Changes in earnings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Demand for the company’s goods and services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11 – Researching Companies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11.3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Stock-Selection Data Used by</a:t>
            </a:r>
            <a:br>
              <a:rPr lang="en-US" sz="2800" b="0" dirty="0" smtClean="0">
                <a:latin typeface="B New Century Schlbk Bold"/>
                <a:cs typeface="B New Century Schlbk Bold"/>
              </a:rPr>
            </a:br>
            <a:r>
              <a:rPr lang="en-US" sz="2800" b="0" dirty="0" smtClean="0">
                <a:latin typeface="B New Century Schlbk Bold"/>
                <a:cs typeface="B New Century Schlbk Bold"/>
              </a:rPr>
              <a:t>Fundamental Stock Analysts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11 – Researching Companies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196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Symbol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Stock exchange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Share price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Market capitalization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Price/earnings ration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Annual revenue or sales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Earnings per share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11.4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</TotalTime>
  <Words>314</Words>
  <Application>Microsoft Macintosh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Researching Companies</vt:lpstr>
      <vt:lpstr>Thinking Economically About Researching Stocks</vt:lpstr>
      <vt:lpstr>Surprises Are Rare</vt:lpstr>
      <vt:lpstr>Fundamental Analysis</vt:lpstr>
      <vt:lpstr>Stock-Selection Data Used by Fundamental Stock Analysts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2012-09-25T18:04:26Z</dcterms:modified>
</cp:coreProperties>
</file>