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4" r:id="rId2"/>
    <p:sldId id="325" r:id="rId3"/>
    <p:sldId id="326" r:id="rId4"/>
    <p:sldId id="32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5665"/>
            <a:ext cx="7772400" cy="1470025"/>
          </a:xfrm>
        </p:spPr>
        <p:txBody>
          <a:bodyPr/>
          <a:lstStyle/>
          <a:p>
            <a:r>
              <a:rPr lang="en-US" b="0" cap="small" dirty="0" smtClean="0">
                <a:solidFill>
                  <a:schemeClr val="tx2"/>
                </a:solidFill>
              </a:rPr>
              <a:t>Credit: Your Best Friend</a:t>
            </a:r>
            <a:br>
              <a:rPr lang="en-US" b="0" cap="small" dirty="0" smtClean="0">
                <a:solidFill>
                  <a:schemeClr val="tx2"/>
                </a:solidFill>
              </a:rPr>
            </a:br>
            <a:r>
              <a:rPr lang="en-US" b="0" cap="small" dirty="0" smtClean="0">
                <a:solidFill>
                  <a:schemeClr val="tx2"/>
                </a:solidFill>
              </a:rPr>
              <a:t>or Your Worst Enemy?</a:t>
            </a:r>
            <a:endParaRPr lang="en-US" b="0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433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12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840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Credit Definitions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buNone/>
            </a:pPr>
            <a:r>
              <a:rPr lang="en-US" sz="2200" dirty="0" smtClean="0"/>
              <a:t>Credit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The ability to obtain goods and services before paying for them, based on a promise to pay later.</a:t>
            </a:r>
          </a:p>
          <a:p>
            <a:pPr>
              <a:spcAft>
                <a:spcPts val="1200"/>
              </a:spcAft>
            </a:pPr>
            <a:r>
              <a:rPr lang="en-US" sz="2200" dirty="0" smtClean="0"/>
              <a:t>Individuals who use credit are borrowing money.</a:t>
            </a:r>
          </a:p>
          <a:p>
            <a:pPr>
              <a:spcAft>
                <a:spcPts val="600"/>
              </a:spcAft>
              <a:buNone/>
            </a:pPr>
            <a:r>
              <a:rPr lang="en-US" sz="2200" dirty="0" smtClean="0"/>
              <a:t>Revolving credit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Credit that is available up to a limit and automatically renewed as debts are paid off or paid down.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People who use revolving credit often make partial payments on their unpaid balances at regular intervals.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Credit-card accounts offer revolving credit to credit-card users.</a:t>
            </a:r>
            <a:endParaRPr lang="en-US" sz="1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762000" y="453479"/>
            <a:ext cx="7620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12 – Credit: Your Best Friend or Your Worst Enemy?</a:t>
            </a:r>
            <a:endParaRPr lang="en-US" sz="19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12.1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Answers to Worksheet for Justin </a:t>
            </a:r>
            <a:r>
              <a:rPr lang="en-US" sz="2800" b="0" dirty="0" err="1" smtClean="0">
                <a:latin typeface="B New Century Schlbk Bold"/>
                <a:cs typeface="B New Century Schlbk Bold"/>
              </a:rPr>
              <a:t>Jabowski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229600" cy="3962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400"/>
                <a:gridCol w="50292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January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Purchases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Century" pitchFamily="18" charset="0"/>
                        </a:rPr>
                        <a:t>$235.00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Minus minimum</a:t>
                      </a:r>
                      <a:r>
                        <a:rPr lang="en-US" sz="2000" baseline="0" dirty="0" smtClean="0">
                          <a:latin typeface="Century" pitchFamily="18" charset="0"/>
                        </a:rPr>
                        <a:t> payment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Century" pitchFamily="18" charset="0"/>
                        </a:rPr>
                        <a:t>11.75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Unpaid</a:t>
                      </a:r>
                      <a:r>
                        <a:rPr lang="en-US" sz="2000" baseline="0" dirty="0" smtClean="0">
                          <a:latin typeface="Century" pitchFamily="18" charset="0"/>
                        </a:rPr>
                        <a:t> balance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Century" pitchFamily="18" charset="0"/>
                        </a:rPr>
                        <a:t>223.25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February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Purchases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Century" pitchFamily="18" charset="0"/>
                        </a:rPr>
                        <a:t>157.00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Previous balance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Century" pitchFamily="18" charset="0"/>
                        </a:rPr>
                        <a:t>223.25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Plus finance charge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Century" pitchFamily="18" charset="0"/>
                        </a:rPr>
                        <a:t>3.35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Total owed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Century" pitchFamily="18" charset="0"/>
                        </a:rPr>
                        <a:t>383.60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Minus</a:t>
                      </a:r>
                      <a:r>
                        <a:rPr lang="en-US" sz="2000" baseline="0" dirty="0" smtClean="0">
                          <a:latin typeface="Century" pitchFamily="18" charset="0"/>
                        </a:rPr>
                        <a:t> minimum payment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Century" pitchFamily="18" charset="0"/>
                        </a:rPr>
                        <a:t>19.18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Unpaid</a:t>
                      </a:r>
                      <a:r>
                        <a:rPr lang="en-US" sz="2000" baseline="0" dirty="0" smtClean="0">
                          <a:latin typeface="Century" pitchFamily="18" charset="0"/>
                        </a:rPr>
                        <a:t> balance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Century" pitchFamily="18" charset="0"/>
                        </a:rPr>
                        <a:t>364.42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453479"/>
            <a:ext cx="7620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12 – Credit: Your Best Friend or Your Worst Enemy?</a:t>
            </a:r>
            <a:endParaRPr lang="en-US" sz="19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12.2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Answers to Worksheet for Justin </a:t>
            </a:r>
            <a:r>
              <a:rPr lang="en-US" sz="2800" b="0" dirty="0" err="1" smtClean="0">
                <a:latin typeface="B New Century Schlbk Bold"/>
                <a:cs typeface="B New Century Schlbk Bold"/>
              </a:rPr>
              <a:t>Jabowski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3479"/>
            <a:ext cx="7620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12 – Credit: Your Best Friend or Your Worst Enemy?</a:t>
            </a:r>
            <a:endParaRPr lang="en-US" sz="19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315199" cy="4556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0133"/>
                <a:gridCol w="4470400"/>
                <a:gridCol w="135466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March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Purchases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270.00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Previous balance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364.42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Plus finance charge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5.47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Total owed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639.89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Minus</a:t>
                      </a:r>
                      <a:r>
                        <a:rPr lang="en-US" sz="1400" baseline="0" dirty="0" smtClean="0">
                          <a:latin typeface="Century" pitchFamily="18" charset="0"/>
                        </a:rPr>
                        <a:t> minimum payment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31.99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Unpaid</a:t>
                      </a:r>
                      <a:r>
                        <a:rPr lang="en-US" sz="1400" baseline="0" dirty="0" smtClean="0">
                          <a:latin typeface="Century" pitchFamily="18" charset="0"/>
                        </a:rPr>
                        <a:t> balance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607.90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April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Purchases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490.00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Previous balance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607.90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Plus finance charge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9.12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Total owed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1,107.02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Minus</a:t>
                      </a:r>
                      <a:r>
                        <a:rPr lang="en-US" sz="1400" baseline="0" dirty="0" smtClean="0">
                          <a:latin typeface="Century" pitchFamily="18" charset="0"/>
                        </a:rPr>
                        <a:t> minimum payment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55.35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entury" pitchFamily="18" charset="0"/>
                        </a:rPr>
                        <a:t>Unpaid</a:t>
                      </a:r>
                      <a:r>
                        <a:rPr lang="en-US" sz="1400" baseline="0" dirty="0" smtClean="0">
                          <a:latin typeface="Century" pitchFamily="18" charset="0"/>
                        </a:rPr>
                        <a:t> balance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1,051.97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12.3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218</Words>
  <Application>Microsoft Macintosh PowerPoint</Application>
  <PresentationFormat>On-screen Show (4:3)</PresentationFormat>
  <Paragraphs>64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Credit: Your Best Friend or Your Worst Enemy?</vt:lpstr>
      <vt:lpstr>Credit Definitions</vt:lpstr>
      <vt:lpstr>Answers to Worksheet for Justin Jabowski</vt:lpstr>
      <vt:lpstr>Answers to Worksheet for Justin Jabowski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2012-09-25T18:05:41Z</dcterms:modified>
</cp:coreProperties>
</file>