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66" r:id="rId2"/>
    <p:sldId id="36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47" autoAdjust="0"/>
  </p:normalViewPr>
  <p:slideViewPr>
    <p:cSldViewPr>
      <p:cViewPr varScale="1">
        <p:scale>
          <a:sx n="141" d="100"/>
          <a:sy n="141" d="100"/>
        </p:scale>
        <p:origin x="-10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9008F-EC35-4884-8F0A-34069903515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91B6-D858-41E9-98ED-E99780619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0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9F0D31-1518-44D6-9CED-DB461604AEF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1F4240-D80A-4781-97E1-1AB313B736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1722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3400" y="6324600"/>
            <a:ext cx="807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i="0" kern="1200" cap="small" baseline="0" dirty="0" smtClean="0">
                <a:solidFill>
                  <a:schemeClr val="tx2"/>
                </a:solidFill>
                <a:latin typeface="Century" pitchFamily="18" charset="0"/>
                <a:ea typeface="+mn-ea"/>
                <a:cs typeface="Times New Roman" pitchFamily="18" charset="0"/>
              </a:rPr>
              <a:t>Learning, Earning, and Investing for a New Generation © Council for Economic Education, New York, NY</a:t>
            </a:r>
            <a:endParaRPr lang="en-US" sz="1100" b="0" i="0" cap="small" baseline="0" dirty="0">
              <a:solidFill>
                <a:schemeClr val="tx2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entury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Lucida Grande"/>
        <a:buChar char="■"/>
        <a:defRPr sz="20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Century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rmAutofit/>
          </a:bodyPr>
          <a:lstStyle/>
          <a:p>
            <a:r>
              <a:rPr lang="en-US" cap="small" dirty="0" smtClean="0">
                <a:solidFill>
                  <a:schemeClr val="tx2"/>
                </a:solidFill>
              </a:rPr>
              <a:t>Lessons From History:</a:t>
            </a:r>
            <a:br>
              <a:rPr lang="en-US" cap="small" dirty="0" smtClean="0">
                <a:solidFill>
                  <a:schemeClr val="tx2"/>
                </a:solidFill>
              </a:rPr>
            </a:br>
            <a:r>
              <a:rPr lang="en-US" cap="small" dirty="0" smtClean="0">
                <a:solidFill>
                  <a:schemeClr val="tx2"/>
                </a:solidFill>
              </a:rPr>
              <a:t>Stock Market Crashes</a:t>
            </a:r>
            <a:endParaRPr lang="en-US" cap="small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3622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9600" y="3733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0" y="18243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chemeClr val="tx2"/>
                </a:solidFill>
                <a:latin typeface="Century" pitchFamily="18" charset="0"/>
              </a:rPr>
              <a:t>Lesson 17</a:t>
            </a:r>
            <a:endParaRPr lang="en-US" sz="2400" cap="small" dirty="0">
              <a:solidFill>
                <a:schemeClr val="tx2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B New Century Schlbk Bold"/>
                <a:cs typeface="B New Century Schlbk Bold"/>
              </a:rPr>
              <a:t>No Slides for This Chapter</a:t>
            </a:r>
            <a:endParaRPr lang="en-US" sz="2800" b="0" dirty="0">
              <a:latin typeface="B New Century Schlbk Bold"/>
              <a:cs typeface="B New Century Schlbk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33400" y="3048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33400" y="990600"/>
            <a:ext cx="8077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" y="452735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cap="small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Lesson  </a:t>
            </a:r>
            <a:r>
              <a:rPr lang="en-US" sz="2400" b="1" cap="small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17 </a:t>
            </a:r>
            <a:r>
              <a:rPr lang="en-US" sz="2400" b="1" cap="small" dirty="0" smtClean="0">
                <a:solidFill>
                  <a:schemeClr val="tx2"/>
                </a:solidFill>
                <a:latin typeface="Century" pitchFamily="18" charset="0"/>
                <a:cs typeface="Times New Roman" pitchFamily="18" charset="0"/>
              </a:rPr>
              <a:t>–</a:t>
            </a:r>
            <a:r>
              <a:rPr lang="en-US" sz="2400" i="1" cap="small" dirty="0" smtClean="0">
                <a:solidFill>
                  <a:schemeClr val="tx2"/>
                </a:solidFill>
                <a:latin typeface="B New Century Schlbk Bold"/>
                <a:cs typeface="B New Century Schlbk Bold"/>
              </a:rPr>
              <a:t> </a:t>
            </a:r>
            <a:r>
              <a:rPr lang="en-US" sz="2000" cap="small" dirty="0">
                <a:solidFill>
                  <a:schemeClr val="tx2"/>
                </a:solidFill>
                <a:latin typeface="New Century Schlbk"/>
                <a:cs typeface="New Century Schlbk"/>
              </a:rPr>
              <a:t>Lessons From </a:t>
            </a:r>
            <a:r>
              <a:rPr lang="en-US" sz="2000" cap="small" dirty="0" smtClean="0">
                <a:solidFill>
                  <a:schemeClr val="tx2"/>
                </a:solidFill>
                <a:latin typeface="New Century Schlbk"/>
                <a:cs typeface="New Century Schlbk"/>
              </a:rPr>
              <a:t>History: Stock </a:t>
            </a:r>
            <a:r>
              <a:rPr lang="en-US" sz="2000" cap="small" dirty="0">
                <a:solidFill>
                  <a:schemeClr val="tx2"/>
                </a:solidFill>
                <a:latin typeface="New Century Schlbk"/>
                <a:cs typeface="New Century Schlbk"/>
              </a:rPr>
              <a:t>Market Crashes</a:t>
            </a:r>
            <a:endParaRPr lang="en-US" sz="2000" cap="small" dirty="0">
              <a:solidFill>
                <a:schemeClr val="tx2"/>
              </a:solidFill>
              <a:latin typeface="New Century Schlbk"/>
              <a:cs typeface="New Century Schlb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21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Lessons From History: Stock Market Crashes</vt:lpstr>
      <vt:lpstr>No Slides for This Chapter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Carey</dc:creator>
  <cp:lastModifiedBy>Michelle Eilers</cp:lastModifiedBy>
  <cp:revision>110</cp:revision>
  <dcterms:created xsi:type="dcterms:W3CDTF">2012-09-12T16:50:05Z</dcterms:created>
  <dcterms:modified xsi:type="dcterms:W3CDTF">2012-09-26T12:31:13Z</dcterms:modified>
</cp:coreProperties>
</file>