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446" r:id="rId2"/>
    <p:sldId id="447" r:id="rId3"/>
    <p:sldId id="448" r:id="rId4"/>
    <p:sldId id="449" r:id="rId5"/>
    <p:sldId id="45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>
            <a:normAutofit/>
          </a:bodyPr>
          <a:lstStyle/>
          <a:p>
            <a:r>
              <a:rPr lang="en-US" cap="small" dirty="0" smtClean="0">
                <a:solidFill>
                  <a:schemeClr val="tx2"/>
                </a:solidFill>
              </a:rPr>
              <a:t>Planning Your</a:t>
            </a:r>
            <a:br>
              <a:rPr lang="en-US" cap="small" dirty="0" smtClean="0">
                <a:solidFill>
                  <a:schemeClr val="tx2"/>
                </a:solidFill>
              </a:rPr>
            </a:br>
            <a:r>
              <a:rPr lang="en-US" cap="small" dirty="0" smtClean="0">
                <a:solidFill>
                  <a:schemeClr val="tx2"/>
                </a:solidFill>
              </a:rPr>
              <a:t>Financial Future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3517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40677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49731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21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10" name="Picture 9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840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A World of Risk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144963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Risk of principal: </a:t>
            </a:r>
            <a:r>
              <a:rPr lang="en-US" dirty="0" smtClean="0"/>
              <a:t>The risk that some or all of the original deposit or investment may be lost.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Market risk: </a:t>
            </a:r>
            <a:r>
              <a:rPr lang="en-US" dirty="0" smtClean="0"/>
              <a:t>The risk that the forces of supply and demand or unforeseen events may affect the value of an investment.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Interest-rate risk: </a:t>
            </a:r>
            <a:r>
              <a:rPr lang="en-US" dirty="0" smtClean="0"/>
              <a:t>The risk that interest rates will change. An investor, for example, might hold a fixed-rate investment, such as a bond. If the bond holder decides to sell the bond before maturity and market interest rates are higher than what the bond is earning, the price of the bond will be lower.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Inflation risk: </a:t>
            </a:r>
            <a:r>
              <a:rPr lang="en-US" dirty="0" smtClean="0"/>
              <a:t>The risk that the return on an investment will not keep pace with inflation, and the  saver’s purchasing power will fall.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21 – Planning Your Financial Future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21.1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Risk Pyramid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21 – Planning Your Financial Future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11" name="Content Placeholder 10" descr="Risk pyram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752600"/>
            <a:ext cx="7277774" cy="4267200"/>
          </a:xfrm>
        </p:spPr>
      </p:pic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21.2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Elements of a Financial Plan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144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Financial goals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Net worth statement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Income and expense statement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Insurance plan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Saving and investment plan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21 – Planning Your Financial Future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21.3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0" dirty="0" smtClean="0">
                <a:latin typeface="B New Century Schlbk Bold"/>
                <a:cs typeface="B New Century Schlbk Bold"/>
              </a:rPr>
              <a:t>Important Things to Know about Your Clients</a:t>
            </a:r>
            <a:endParaRPr lang="en-US" sz="2600" b="0" dirty="0">
              <a:latin typeface="B New Century Schlbk Bold"/>
              <a:cs typeface="B New Century Schlbk Bold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373563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How much does the client have in savings?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Is the client able to save some money each month without borrowing?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Is the client responsible for people who are financially dependent?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How much risk is the client willing to take in order to pursue a higher rate of return?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How close is the client to retirement?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Does the client expect his or her savings to generate current income?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Is the client primarily hoping for growth?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Would the client benefit from tax-deferred or tax-exempt investments?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21 – Planning Your Financial Future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21.4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302</Words>
  <Application>Microsoft Macintosh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Planning Your Financial Future</vt:lpstr>
      <vt:lpstr>A World of Risk</vt:lpstr>
      <vt:lpstr>Risk Pyramid</vt:lpstr>
      <vt:lpstr>Elements of a Financial Plan</vt:lpstr>
      <vt:lpstr>Important Things to Know about Your Clients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2012-09-25T17:50:28Z</dcterms:modified>
</cp:coreProperties>
</file>